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8B85E-AEE1-4FBE-B002-32D54AE41881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35BCA-CFDF-43FF-AC11-0163DCDBC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057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8B85E-AEE1-4FBE-B002-32D54AE41881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35BCA-CFDF-43FF-AC11-0163DCDBC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394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8B85E-AEE1-4FBE-B002-32D54AE41881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35BCA-CFDF-43FF-AC11-0163DCDBC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427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8B85E-AEE1-4FBE-B002-32D54AE41881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35BCA-CFDF-43FF-AC11-0163DCDBC3C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0889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8B85E-AEE1-4FBE-B002-32D54AE41881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35BCA-CFDF-43FF-AC11-0163DCDBC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365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8B85E-AEE1-4FBE-B002-32D54AE41881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35BCA-CFDF-43FF-AC11-0163DCDBC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632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8B85E-AEE1-4FBE-B002-32D54AE41881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35BCA-CFDF-43FF-AC11-0163DCDBC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025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8B85E-AEE1-4FBE-B002-32D54AE41881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35BCA-CFDF-43FF-AC11-0163DCDBC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3959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8B85E-AEE1-4FBE-B002-32D54AE41881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35BCA-CFDF-43FF-AC11-0163DCDBC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77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8B85E-AEE1-4FBE-B002-32D54AE41881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35BCA-CFDF-43FF-AC11-0163DCDBC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43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8B85E-AEE1-4FBE-B002-32D54AE41881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35BCA-CFDF-43FF-AC11-0163DCDBC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620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8B85E-AEE1-4FBE-B002-32D54AE41881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35BCA-CFDF-43FF-AC11-0163DCDBC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72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8B85E-AEE1-4FBE-B002-32D54AE41881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35BCA-CFDF-43FF-AC11-0163DCDBC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043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8B85E-AEE1-4FBE-B002-32D54AE41881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35BCA-CFDF-43FF-AC11-0163DCDBC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198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8B85E-AEE1-4FBE-B002-32D54AE41881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35BCA-CFDF-43FF-AC11-0163DCDBC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922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8B85E-AEE1-4FBE-B002-32D54AE41881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35BCA-CFDF-43FF-AC11-0163DCDBC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00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8B85E-AEE1-4FBE-B002-32D54AE41881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35BCA-CFDF-43FF-AC11-0163DCDBC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522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BE8B85E-AEE1-4FBE-B002-32D54AE41881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35BCA-CFDF-43FF-AC11-0163DCDBC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5244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0D9A6-181A-4D93-BF4A-CC75EA406F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6739" y="4422092"/>
            <a:ext cx="8825658" cy="1571996"/>
          </a:xfrm>
        </p:spPr>
        <p:txBody>
          <a:bodyPr/>
          <a:lstStyle/>
          <a:p>
            <a:pPr algn="ctr"/>
            <a:r>
              <a:rPr lang="en-US" dirty="0"/>
              <a:t>Rachel Carson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A65314-941B-427F-99A9-DA1628B9D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640" y="120711"/>
            <a:ext cx="6173856" cy="4630393"/>
          </a:xfrm>
          <a:prstGeom prst="rect">
            <a:avLst/>
          </a:prstGeom>
        </p:spPr>
      </p:pic>
      <p:sp>
        <p:nvSpPr>
          <p:cNvPr id="6" name="Subtitle 5">
            <a:extLst>
              <a:ext uri="{FF2B5EF4-FFF2-40B4-BE49-F238E27FC236}">
                <a16:creationId xmlns:a16="http://schemas.microsoft.com/office/drawing/2014/main" id="{9A642F5C-6664-4303-B40E-8C0982195E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39634" y="1914910"/>
            <a:ext cx="2669270" cy="2736603"/>
          </a:xfrm>
        </p:spPr>
        <p:txBody>
          <a:bodyPr/>
          <a:lstStyle/>
          <a:p>
            <a:r>
              <a:rPr lang="en-US" dirty="0"/>
              <a:t>Biologist</a:t>
            </a:r>
          </a:p>
          <a:p>
            <a:endParaRPr lang="en-US" dirty="0"/>
          </a:p>
          <a:p>
            <a:r>
              <a:rPr lang="en-US" dirty="0"/>
              <a:t>Conservationist</a:t>
            </a:r>
          </a:p>
          <a:p>
            <a:endParaRPr lang="en-US" dirty="0"/>
          </a:p>
          <a:p>
            <a:r>
              <a:rPr lang="en-US" dirty="0"/>
              <a:t>Writer</a:t>
            </a:r>
          </a:p>
        </p:txBody>
      </p:sp>
    </p:spTree>
    <p:extLst>
      <p:ext uri="{BB962C8B-B14F-4D97-AF65-F5344CB8AC3E}">
        <p14:creationId xmlns:p14="http://schemas.microsoft.com/office/powerpoint/2010/main" val="2470803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81C20-C882-4700-BC30-429459CC3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was she?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7F66A-2B3D-44E6-ACD0-032F54D7E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682" y="1853248"/>
            <a:ext cx="7907706" cy="439515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Carson was a famous biologist and writer</a:t>
            </a:r>
          </a:p>
          <a:p>
            <a:r>
              <a:rPr lang="en-US" sz="2800" dirty="0"/>
              <a:t>Wrote </a:t>
            </a:r>
            <a:r>
              <a:rPr lang="en-US" sz="2800" i="1" dirty="0"/>
              <a:t>Silent Spring</a:t>
            </a:r>
            <a:r>
              <a:rPr lang="en-US" sz="2800" dirty="0"/>
              <a:t> in 1962</a:t>
            </a:r>
          </a:p>
          <a:p>
            <a:pPr lvl="1"/>
            <a:r>
              <a:rPr lang="en-US" sz="2600" dirty="0"/>
              <a:t>The book was critical of the use of chemical pesticides</a:t>
            </a:r>
          </a:p>
          <a:p>
            <a:pPr lvl="1"/>
            <a:r>
              <a:rPr lang="en-US" sz="2600" dirty="0"/>
              <a:t>Both data driven and emotional appeal</a:t>
            </a:r>
          </a:p>
          <a:p>
            <a:pPr lvl="1"/>
            <a:r>
              <a:rPr lang="en-US" sz="2600" dirty="0"/>
              <a:t>Started the American environmentalist movement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0AD078-9395-4C17-9347-5DC404307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7387" y="1055995"/>
            <a:ext cx="3684932" cy="519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343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AF8FF-E63E-45BF-99D3-5DDDC1385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Significance &amp; Legacy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A237A-AE8D-47C6-AB04-4556EB02A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56" y="1643864"/>
            <a:ext cx="6504289" cy="4604535"/>
          </a:xfrm>
        </p:spPr>
        <p:txBody>
          <a:bodyPr/>
          <a:lstStyle/>
          <a:p>
            <a:r>
              <a:rPr lang="en-US" sz="2800" dirty="0"/>
              <a:t>The book caused controversy</a:t>
            </a:r>
          </a:p>
          <a:p>
            <a:pPr lvl="1"/>
            <a:r>
              <a:rPr lang="en-US" sz="2400" dirty="0"/>
              <a:t>Progress vs. Nature</a:t>
            </a:r>
          </a:p>
          <a:p>
            <a:r>
              <a:rPr lang="en-US" sz="2800" dirty="0"/>
              <a:t>Environmental </a:t>
            </a:r>
            <a:r>
              <a:rPr lang="en-US" sz="2800" dirty="0" err="1"/>
              <a:t>activitism</a:t>
            </a:r>
            <a:endParaRPr lang="en-US" sz="2800" dirty="0"/>
          </a:p>
          <a:p>
            <a:r>
              <a:rPr lang="en-US" sz="2800" dirty="0"/>
              <a:t>Resulted in the creation of the Environmental Protection Agency in the US</a:t>
            </a:r>
          </a:p>
          <a:p>
            <a:r>
              <a:rPr lang="en-US" sz="2800" dirty="0"/>
              <a:t>Banning of specific types of pesticides (DDT)</a:t>
            </a:r>
          </a:p>
          <a:p>
            <a:pPr lvl="2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79FE85-A4E1-4C8D-AF3A-06CC5B720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8545" y="88652"/>
            <a:ext cx="4919057" cy="2951434"/>
          </a:xfrm>
          <a:prstGeom prst="rect">
            <a:avLst/>
          </a:prstGeom>
        </p:spPr>
      </p:pic>
      <p:pic>
        <p:nvPicPr>
          <p:cNvPr id="1028" name="Picture 4" descr="Image result for environmental protection agency">
            <a:extLst>
              <a:ext uri="{FF2B5EF4-FFF2-40B4-BE49-F238E27FC236}">
                <a16:creationId xmlns:a16="http://schemas.microsoft.com/office/drawing/2014/main" id="{CB6E1AC8-4DF1-4DE4-A80E-BE8CDE92A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229" y="3234180"/>
            <a:ext cx="3411877" cy="3411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9091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</TotalTime>
  <Words>76</Words>
  <Application>Microsoft Office PowerPoint</Application>
  <PresentationFormat>Widescreen</PresentationFormat>
  <Paragraphs>18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Century Gothic</vt:lpstr>
      <vt:lpstr>Wingdings 3</vt:lpstr>
      <vt:lpstr>Ion</vt:lpstr>
      <vt:lpstr>Rachel Carson</vt:lpstr>
      <vt:lpstr>Who was she?</vt:lpstr>
      <vt:lpstr>Significance &amp; Legacy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Rachel Carson</dc:title>
  <dc:creator>Johnny Ng</dc:creator>
  <cp:lastModifiedBy>Johnny Ng</cp:lastModifiedBy>
  <cp:revision>3</cp:revision>
  <dcterms:created xsi:type="dcterms:W3CDTF">2019-04-07T22:29:40Z</dcterms:created>
  <dcterms:modified xsi:type="dcterms:W3CDTF">2019-04-07T22:50:38Z</dcterms:modified>
</cp:coreProperties>
</file>