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6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0E7D0-0056-40EA-B674-2BBC14A85B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9CD275-D472-4CDF-8C3E-41D244CE92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4F1A5E-C476-4EBE-81EA-DA310F26C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078C3-F2F4-4CC1-B61B-3BD9157BDC38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03ACD9-1EA3-4088-9ED4-EB9CFD3DC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47236E-49F5-443E-AEB2-CCCBD9976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5B82A-D29D-4103-B672-07233C8CC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927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0A300-EE99-4620-B196-2BC2A5BB0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58B11F-0276-4060-AAA7-D3AEF84BCC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49366-43E3-4984-9926-F5A86B4D9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078C3-F2F4-4CC1-B61B-3BD9157BDC38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885A72-5DC0-4C3E-9F3F-79AE73870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C506E5-3D98-4212-B776-2A74EC9AD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5B82A-D29D-4103-B672-07233C8CC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57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8D8D5A-7EA5-48C9-BFF1-DFA4B46A17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C25901-C854-4075-A1A1-DD7E840A13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548166-0BA4-43B3-9DEF-6135B4298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078C3-F2F4-4CC1-B61B-3BD9157BDC38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216008-617E-4F77-A874-EC35A3A74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C7AB5-597C-433F-B031-E98267C73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5B82A-D29D-4103-B672-07233C8CC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833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96925-9B24-4217-B4D6-FABCBCF4C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050BC1-E3AE-4B44-895C-C71596CFF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43D79A-AD74-4412-816E-77B450456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078C3-F2F4-4CC1-B61B-3BD9157BDC38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E05F76-ADFA-4E46-A94A-D06D885AB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13F7E-8039-43BA-8CF4-B7E20BBD5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5B82A-D29D-4103-B672-07233C8CC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04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4DF90-B9DB-4FFA-8DEF-117CD9A30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31C621-FA88-453F-830F-6B79E47B94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D16857-DDD6-43FF-A36D-E2D536944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078C3-F2F4-4CC1-B61B-3BD9157BDC38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DFC139-0152-4E6D-AA26-14EF06D9A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1B0924-3D38-4D07-A06D-7932B739D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5B82A-D29D-4103-B672-07233C8CC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587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366B5-72FB-4FEF-8571-B4F03A94C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0749C-9138-4C75-8A5D-B64058A022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A738CE-5473-4413-B6AA-221584779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0647FA-76EE-443B-BEC1-1D10A086F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078C3-F2F4-4CC1-B61B-3BD9157BDC38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2A6F43-632F-46FF-9224-69781BA5F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E75980-2EED-44AC-B646-ACEF1AD3F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5B82A-D29D-4103-B672-07233C8CC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053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FFA1F-D745-470E-901C-BEFE3EE66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63BB33-0AA5-426A-9851-D771ED40BC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1EEB70-6D59-422A-921E-6F0A29087E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C91CF1-95CE-4C77-9E1C-23E6351A84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9B1EB4-452E-4E5E-8E6F-00ADBFA4DF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1577A1-5A70-48CD-8F68-0C260AC53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078C3-F2F4-4CC1-B61B-3BD9157BDC38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25EDD5-78EF-482D-A360-9E73B7DAD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A7A1C-B377-4F30-901E-9CF6D681D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5B82A-D29D-4103-B672-07233C8CC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717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35C81-9AA5-405E-9A7A-9685EC943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D7BFC2-7CFE-44C4-B07D-C5D69D02E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078C3-F2F4-4CC1-B61B-3BD9157BDC38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AA96EC-F6E1-4172-840D-87B7F56B2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3128DB-CF05-4D70-BCAA-FC5F1378C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5B82A-D29D-4103-B672-07233C8CC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525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92C70E-E2C7-434F-A4F5-3255D216A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078C3-F2F4-4CC1-B61B-3BD9157BDC38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E87E38-77C9-40D6-8BB0-7042F08F7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FDA498-A50F-4B4F-8240-38A25693D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5B82A-D29D-4103-B672-07233C8CC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81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4D0E7-65CF-45FA-AA98-1D629C1DB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F2F8A-3D6F-48AB-A13C-2E14567D4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936AB5-FA2E-4DE0-A591-66CC769661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F8ABA3-EF27-49F5-8769-BD83415D4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078C3-F2F4-4CC1-B61B-3BD9157BDC38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118FE2-24F0-490E-9915-67C8DB31E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E21A65-E9A1-4850-B8D0-19F26A16A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5B82A-D29D-4103-B672-07233C8CC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342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A6D4A-9F15-457B-911A-15451C0F2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865A58-6D08-48FC-9D00-F6B750121C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1C1A1E-3757-41F1-9295-983F62DF73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087346-C1A0-4129-8220-5D03279A1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078C3-F2F4-4CC1-B61B-3BD9157BDC38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80CAEC-6CAE-46AA-AB35-9D5E5ECC7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DA736C-37A1-4E66-8817-463D8AED3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5B82A-D29D-4103-B672-07233C8CC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481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66E48D-0F16-4321-9FCF-FA61C48B5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E10F78-4643-4C80-B1D1-627D8D4C0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386756-DBC7-48C3-883A-7620D17500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078C3-F2F4-4CC1-B61B-3BD9157BDC38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561BB-E38B-4761-BC1C-6B40E8B8FD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05C953-BF04-4BAB-899C-FE839C409C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5B82A-D29D-4103-B672-07233C8CC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796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39BF0-D41B-4DAF-A4A7-4F4854599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Pegasus Island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34FE90-EDD6-4E05-9726-6AE4AA604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Image result for stranded island">
            <a:extLst>
              <a:ext uri="{FF2B5EF4-FFF2-40B4-BE49-F238E27FC236}">
                <a16:creationId xmlns:a16="http://schemas.microsoft.com/office/drawing/2014/main" id="{D56D65E0-6A0C-4E2A-AD08-FD31EE1E67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130" y="1578121"/>
            <a:ext cx="9025840" cy="5083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4371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3A402-F5E0-408D-84E7-764C328FD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90567-8D14-440A-904C-8FFA4A5F7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BFEF8C-E338-442D-9A07-A7E839FA74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662" y="136768"/>
            <a:ext cx="7412262" cy="4948939"/>
          </a:xfrm>
          <a:prstGeom prst="rect">
            <a:avLst/>
          </a:prstGeom>
        </p:spPr>
      </p:pic>
      <p:pic>
        <p:nvPicPr>
          <p:cNvPr id="1028" name="Picture 4" descr="Image result for storm ship">
            <a:extLst>
              <a:ext uri="{FF2B5EF4-FFF2-40B4-BE49-F238E27FC236}">
                <a16:creationId xmlns:a16="http://schemas.microsoft.com/office/drawing/2014/main" id="{3433A5CA-F37E-404B-AAE8-DB9524EF15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0" y="600075"/>
            <a:ext cx="8572500" cy="565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mage result for stranded island">
            <a:extLst>
              <a:ext uri="{FF2B5EF4-FFF2-40B4-BE49-F238E27FC236}">
                <a16:creationId xmlns:a16="http://schemas.microsoft.com/office/drawing/2014/main" id="{E446140D-AD2E-4E73-B4DD-0C0089FEC0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387" y="2054831"/>
            <a:ext cx="8038951" cy="4527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7928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23A2C-4901-47A2-B2E1-841AE45BB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 awake on an island with your classmates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28E4B-8313-4FC3-90DB-4C04CD2C5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8810" y="1408737"/>
            <a:ext cx="5698664" cy="4486275"/>
          </a:xfrm>
        </p:spPr>
        <p:txBody>
          <a:bodyPr/>
          <a:lstStyle/>
          <a:p>
            <a:r>
              <a:rPr lang="en-US" dirty="0"/>
              <a:t>Everyone is by the beach area</a:t>
            </a:r>
          </a:p>
          <a:p>
            <a:r>
              <a:rPr lang="en-US" dirty="0"/>
              <a:t>Wreckage from the ship all around</a:t>
            </a:r>
          </a:p>
          <a:p>
            <a:pPr lvl="1"/>
            <a:r>
              <a:rPr lang="en-US" dirty="0"/>
              <a:t>Some rations, but only for 1-2 days</a:t>
            </a:r>
          </a:p>
          <a:p>
            <a:r>
              <a:rPr lang="en-US" dirty="0"/>
              <a:t>The Island</a:t>
            </a:r>
          </a:p>
          <a:p>
            <a:pPr lvl="1"/>
            <a:r>
              <a:rPr lang="en-US" dirty="0"/>
              <a:t>The island is not charted on any map</a:t>
            </a:r>
          </a:p>
          <a:p>
            <a:pPr lvl="1"/>
            <a:r>
              <a:rPr lang="en-US" dirty="0"/>
              <a:t>Tropical climate</a:t>
            </a:r>
          </a:p>
          <a:p>
            <a:pPr lvl="1"/>
            <a:r>
              <a:rPr lang="en-US" dirty="0"/>
              <a:t>Dense jungle inland</a:t>
            </a:r>
          </a:p>
          <a:p>
            <a:pPr lvl="1"/>
            <a:r>
              <a:rPr lang="en-US" dirty="0"/>
              <a:t>Tall peak mountain</a:t>
            </a:r>
          </a:p>
          <a:p>
            <a:pPr lvl="1"/>
            <a:r>
              <a:rPr lang="en-US" dirty="0"/>
              <a:t>2km x 2km wide</a:t>
            </a:r>
          </a:p>
          <a:p>
            <a:pPr lvl="1"/>
            <a:r>
              <a:rPr lang="en-US" dirty="0"/>
              <a:t>No cell reception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2" descr="Image result for stranded island">
            <a:extLst>
              <a:ext uri="{FF2B5EF4-FFF2-40B4-BE49-F238E27FC236}">
                <a16:creationId xmlns:a16="http://schemas.microsoft.com/office/drawing/2014/main" id="{87F80067-3B30-4664-87E1-8AECA0728D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90" y="1495479"/>
            <a:ext cx="6075520" cy="3421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EBCE27FD-9453-4334-AEB6-01DE0AD2CD2B}"/>
              </a:ext>
            </a:extLst>
          </p:cNvPr>
          <p:cNvSpPr txBox="1">
            <a:spLocks/>
          </p:cNvSpPr>
          <p:nvPr/>
        </p:nvSpPr>
        <p:spPr>
          <a:xfrm>
            <a:off x="462115" y="5397893"/>
            <a:ext cx="113070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Decide what you must do in the next (days, months, years)</a:t>
            </a:r>
          </a:p>
        </p:txBody>
      </p:sp>
    </p:spTree>
    <p:extLst>
      <p:ext uri="{BB962C8B-B14F-4D97-AF65-F5344CB8AC3E}">
        <p14:creationId xmlns:p14="http://schemas.microsoft.com/office/powerpoint/2010/main" val="1026161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0108B-A9E0-4F4E-8F23-E59065B19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an A4 piece of paper…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25CCE-AFDF-405F-8B5C-A9C3D81DD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0195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/>
              <a:t>Write your name on top-right of paper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Answer the questions in complete sentences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/>
              <a:t>What was the first thing the group decided to do? Did you believe it to be the right decision?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/>
              <a:t>Was there a leader of the group or were decisions made equally? Did you listen to other or did you tell people what to do?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/>
              <a:t>Would you have done anything differently from what the group had done? 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sz="2400" dirty="0"/>
              <a:t>If yes, what would you have done instead?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sz="2400" dirty="0"/>
              <a:t>If no, why do you believe these to be the right decisions?</a:t>
            </a:r>
          </a:p>
          <a:p>
            <a:pPr marL="1428750" lvl="2" indent="-514350">
              <a:buFont typeface="+mj-lt"/>
              <a:buAutoNum type="arabicPeriod"/>
            </a:pPr>
            <a:endParaRPr lang="en-US" dirty="0"/>
          </a:p>
          <a:p>
            <a:pPr marL="1428750" lvl="2" indent="-514350">
              <a:buFont typeface="+mj-lt"/>
              <a:buAutoNum type="arabicPeriod"/>
            </a:pPr>
            <a:endParaRPr lang="en-US" dirty="0"/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414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175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Pegasus Island</vt:lpstr>
      <vt:lpstr>PowerPoint Presentation</vt:lpstr>
      <vt:lpstr>You awake on an island with your classmates</vt:lpstr>
      <vt:lpstr>On an A4 piece of paper…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Pegasus Island</dc:title>
  <dc:creator>Johnny Ng</dc:creator>
  <cp:lastModifiedBy>Johnny Ng</cp:lastModifiedBy>
  <cp:revision>4</cp:revision>
  <dcterms:created xsi:type="dcterms:W3CDTF">2018-08-28T01:48:58Z</dcterms:created>
  <dcterms:modified xsi:type="dcterms:W3CDTF">2018-08-28T20:08:27Z</dcterms:modified>
</cp:coreProperties>
</file>